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224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9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3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9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63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07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6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11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01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96AD5-E5E6-4910-8909-AAD7B20770D8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122EC-D96A-4FD1-8956-C7A81764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81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kk-KZ" b="1" dirty="0"/>
              <a:t>Дәріс 2.</a:t>
            </a:r>
            <a:r>
              <a:rPr lang="kk-KZ" dirty="0"/>
              <a:t> Деректерді зияткерлік талдау модельдері. Деректерді зияткерлік талдау қызметтері.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3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Қарастырылатын мәселелер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dirty="0" smtClean="0"/>
              <a:t>Деректерді зияткерлік талдау модельдерінің архитектурасы </a:t>
            </a:r>
          </a:p>
          <a:p>
            <a:r>
              <a:rPr lang="kk-KZ" dirty="0" smtClean="0"/>
              <a:t>Деректерді зияткерлік талдау модельдерін анықтау</a:t>
            </a:r>
          </a:p>
          <a:p>
            <a:r>
              <a:rPr lang="kk-KZ" dirty="0" smtClean="0"/>
              <a:t>Деректерді зияткерлік талдау модельдерінің қасиеттері</a:t>
            </a:r>
          </a:p>
          <a:p>
            <a:r>
              <a:rPr lang="kk-KZ" dirty="0" smtClean="0"/>
              <a:t>Деректерді зияткерлік талдау модельдерінің бағандары</a:t>
            </a:r>
          </a:p>
          <a:p>
            <a:r>
              <a:rPr lang="kk-KZ" dirty="0" smtClean="0"/>
              <a:t>Деректерді зияткерлік талдау модельдеріні өңдеу</a:t>
            </a:r>
          </a:p>
          <a:p>
            <a:r>
              <a:rPr lang="kk-KZ" dirty="0" smtClean="0"/>
              <a:t>Деректерді зияткерлік талдау модельдерін қарау және сұраныс жсау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48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Деректерді зияткерлік талдау модельдерінің архитектурасы </a:t>
            </a:r>
            <a:br>
              <a:rPr lang="kk-KZ" dirty="0"/>
            </a:br>
            <a:endParaRPr lang="ru-RU" dirty="0"/>
          </a:p>
        </p:txBody>
      </p:sp>
      <p:pic>
        <p:nvPicPr>
          <p:cNvPr id="4" name="Объект 3" descr="модель содержит метаданные, закономерности и привязк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5472608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2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Шеш</a:t>
            </a:r>
            <a:r>
              <a:rPr lang="kk-KZ" dirty="0" smtClean="0"/>
              <a:t>ім қабылдауды қолдау жүйесінің есептері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Деректерді енгізу</a:t>
            </a:r>
          </a:p>
          <a:p>
            <a:r>
              <a:rPr lang="kk-KZ" dirty="0" smtClean="0"/>
              <a:t>Деректерді сақтау</a:t>
            </a:r>
          </a:p>
          <a:p>
            <a:r>
              <a:rPr lang="kk-KZ" smtClean="0"/>
              <a:t>Деректерді талдау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64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6c819b14968338b641b8245ef18398b4e472f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65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Дәріс 2. Деректерді зияткерлік талдау модельдері. Деректерді зияткерлік талдау қызметтері.</vt:lpstr>
      <vt:lpstr>Қарастырылатын мәселелер</vt:lpstr>
      <vt:lpstr>Деректерді зияткерлік талдау модельдерінің архитектурасы  </vt:lpstr>
      <vt:lpstr>Шешім қабылдауды қолдау жүйесінің есептері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2. Деректерді зияткерлік талдау модельдері. Деректерді зияткерлік талдау қызметтері.</dc:title>
  <dc:creator>БахНаз</dc:creator>
  <cp:lastModifiedBy>БахНаз</cp:lastModifiedBy>
  <cp:revision>6</cp:revision>
  <dcterms:created xsi:type="dcterms:W3CDTF">2019-01-07T08:23:14Z</dcterms:created>
  <dcterms:modified xsi:type="dcterms:W3CDTF">2019-01-07T12:47:58Z</dcterms:modified>
</cp:coreProperties>
</file>